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>
        <p:scale>
          <a:sx n="100" d="100"/>
          <a:sy n="100" d="100"/>
        </p:scale>
        <p:origin x="93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8EC55A2C-B262-629F-B331-28B2CAAB2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267" y="124089"/>
            <a:ext cx="6868583" cy="662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2024-07-19T09:08:18Z</dcterms:modified>
</cp:coreProperties>
</file>